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90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379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956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938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685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296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807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734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116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49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9131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7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31BF2-FA67-4B71-ADB1-5B46994DEE2B}" type="datetimeFigureOut">
              <a:rPr lang="he-IL" smtClean="0"/>
              <a:t>כ"ט/טבת/תשע"ט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418F4-8DF3-411E-A77C-4600C5C015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6073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 descr="C:\Users\adi\Desktop\_TSA2637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6154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Adi Leon</dc:creator>
  <cp:lastModifiedBy>Adi Leon</cp:lastModifiedBy>
  <cp:revision>1</cp:revision>
  <dcterms:created xsi:type="dcterms:W3CDTF">2019-01-06T08:56:06Z</dcterms:created>
  <dcterms:modified xsi:type="dcterms:W3CDTF">2019-01-06T08:59:06Z</dcterms:modified>
</cp:coreProperties>
</file>